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🎓 8-Week Digital Mastery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Weekly Roadmap</a:t>
            </a:r>
          </a:p>
          <a:p>
            <a:r>
              <a:t>Each Session: 2 Hours | Once a Week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1: Digital Citizenship &amp; Cyber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Understanding Rules of Internet</a:t>
            </a:r>
          </a:p>
          <a:p>
            <a:r>
              <a:t>Digital Citizen, IT Laws, Netiquette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2: Web Defense &amp; Safe Surfing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Secure vs Malicious Sites</a:t>
            </a:r>
          </a:p>
          <a:p>
            <a:r>
              <a:t>SSL (HTTPS), Private Browsing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3: Advanced Social Media Audit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Instagram, Snapchat, WhatsApp Security</a:t>
            </a:r>
          </a:p>
          <a:p>
            <a:r>
              <a:t>Hidden Privacy Settings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4: Data Privacy &amp;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Encrypt Files, Secure Cloud (Drive/iCloud)</a:t>
            </a:r>
          </a:p>
          <a:p>
            <a:r>
              <a:t>Manage Sensitive Data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5: Home Network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Secure Wi-Fi Router</a:t>
            </a:r>
          </a:p>
          <a:p>
            <a:r>
              <a:t>Detect Unauthorized Users</a:t>
            </a:r>
          </a:p>
          <a:p>
            <a:r>
              <a:t>IoT Safety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6: AI Threats &amp; Deepfakes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Scams, Deepfake Detection</a:t>
            </a:r>
          </a:p>
          <a:p>
            <a:r>
              <a:t>Identity Theft Prevention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7: Cyber Audit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Device &amp; Home Network Audit</a:t>
            </a:r>
          </a:p>
          <a:p>
            <a:r>
              <a:t>Checklist-based Implementation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 8: Graduation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Project Presentation</a:t>
            </a:r>
          </a:p>
          <a:p>
            <a:r>
              <a:t>Final Quiz</a:t>
            </a:r>
          </a:p>
          <a:p>
            <a:r>
              <a:t>Certificates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🎁 Student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After Week 3: Privacy Pro Badge</a:t>
            </a:r>
          </a:p>
          <a:p>
            <a:r>
              <a:t>After Week 5: Home Security Checklist</a:t>
            </a:r>
          </a:p>
          <a:p>
            <a:r>
              <a:t>Final: Certificate + Lifetime Resource Hub Access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162</Words>
  <Application>Microsoft Office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🎓 8-Week Digital Mastery</vt:lpstr>
      <vt:lpstr>Week 1: Digital Citizenship &amp; Cyber Ethics</vt:lpstr>
      <vt:lpstr>Week 2: Web Defense &amp; Safe Surfing</vt:lpstr>
      <vt:lpstr>Week 3: Advanced Social Media Audit</vt:lpstr>
      <vt:lpstr>Week 4: Data Privacy &amp; Encryption</vt:lpstr>
      <vt:lpstr>Week 5: Home Network Security</vt:lpstr>
      <vt:lpstr>Week 6: AI Threats &amp; Deepfakes</vt:lpstr>
      <vt:lpstr>Week 7: Cyber Audit Project</vt:lpstr>
      <vt:lpstr>Week 8: Graduation</vt:lpstr>
      <vt:lpstr>🎁 Student Takeaways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🎓 8-Week Digital Mastery</dc:title>
  <dc:subject/>
  <dc:creator>Abhimannu Kumar</dc:creator>
  <cp:keywords/>
  <dc:description>generated using python-pptx</dc:description>
  <cp:lastModifiedBy>Abhimannu Kumar</cp:lastModifiedBy>
  <cp:revision>2</cp:revision>
  <dcterms:created xsi:type="dcterms:W3CDTF">2013-01-27T09:14:16Z</dcterms:created>
  <dcterms:modified xsi:type="dcterms:W3CDTF">2026-04-17T15:27:38Z</dcterms:modified>
  <cp:category/>
</cp:coreProperties>
</file>